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in multivalent solutions between interacting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 terms,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50" y="3544340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156611" y="352076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598087" y="3520765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78869-1B65-801D-1722-F613CCD47336}"/>
              </a:ext>
            </a:extLst>
          </p:cNvPr>
          <p:cNvSpPr txBox="1"/>
          <p:nvPr/>
        </p:nvSpPr>
        <p:spPr>
          <a:xfrm>
            <a:off x="123290" y="3618824"/>
            <a:ext cx="11078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Post-development, compositions remain stable, but vary across different locations in the body and even proximally in the same neuron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55167"/>
            <a:ext cx="642893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polymer profiles and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ternary phase diagrams and thorough screening of “sequence blocks”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979920" y="2101233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BABEEAC-F06E-50BE-E7CC-BC2CC32896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23"/>
          <a:stretch/>
        </p:blipFill>
        <p:spPr>
          <a:xfrm>
            <a:off x="6989778" y="1916798"/>
            <a:ext cx="2153983" cy="1659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45B9E3-25D4-DE5A-F4D0-92D8430CE6BC}"/>
              </a:ext>
            </a:extLst>
          </p:cNvPr>
          <p:cNvSpPr/>
          <p:nvPr/>
        </p:nvSpPr>
        <p:spPr>
          <a:xfrm>
            <a:off x="8416674" y="2702419"/>
            <a:ext cx="60089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727BF-1EF8-7F4C-F9E3-99576DB42F2A}"/>
              </a:ext>
            </a:extLst>
          </p:cNvPr>
          <p:cNvSpPr txBox="1"/>
          <p:nvPr/>
        </p:nvSpPr>
        <p:spPr>
          <a:xfrm>
            <a:off x="7638605" y="3480683"/>
            <a:ext cx="11495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100" b="1" dirty="0">
                <a:latin typeface="Lucida grande" panose="020B0502040204020203"/>
              </a:rPr>
              <a:t>Length [nm]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CA9D1-94CB-4244-EE5A-8D7690A9B7CE}"/>
              </a:ext>
            </a:extLst>
          </p:cNvPr>
          <p:cNvSpPr txBox="1"/>
          <p:nvPr/>
        </p:nvSpPr>
        <p:spPr>
          <a:xfrm rot="16200000">
            <a:off x="6146196" y="2518666"/>
            <a:ext cx="166974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100" b="1" dirty="0">
                <a:latin typeface="Lucida grande" panose="020B0502040204020203"/>
              </a:rPr>
              <a:t>Polymer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315D65-4D05-FD88-91ED-A22A825E8AA7}"/>
              </a:ext>
            </a:extLst>
          </p:cNvPr>
          <p:cNvSpPr txBox="1"/>
          <p:nvPr/>
        </p:nvSpPr>
        <p:spPr>
          <a:xfrm>
            <a:off x="9658883" y="2004961"/>
            <a:ext cx="152958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Red:     NFL</a:t>
            </a:r>
          </a:p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Purple: NFM</a:t>
            </a:r>
          </a:p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Blue</a:t>
            </a:r>
            <a:r>
              <a:rPr lang="en-US">
                <a:latin typeface="Lucida grande" panose="020B0502040204020203"/>
              </a:rPr>
              <a:t>:    NFH</a:t>
            </a:r>
            <a:endParaRPr lang="en-US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6591</TotalTime>
  <Words>2361</Words>
  <Application>Microsoft Office PowerPoint</Application>
  <PresentationFormat>Widescreen</PresentationFormat>
  <Paragraphs>520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249</cp:revision>
  <dcterms:created xsi:type="dcterms:W3CDTF">2022-03-28T18:43:16Z</dcterms:created>
  <dcterms:modified xsi:type="dcterms:W3CDTF">2022-09-09T20:35:14Z</dcterms:modified>
</cp:coreProperties>
</file>